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6" autoAdjust="0"/>
    <p:restoredTop sz="93019" autoAdjust="0"/>
  </p:normalViewPr>
  <p:slideViewPr>
    <p:cSldViewPr>
      <p:cViewPr>
        <p:scale>
          <a:sx n="70" d="100"/>
          <a:sy n="70" d="100"/>
        </p:scale>
        <p:origin x="-133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05222"/>
            <a:ext cx="8640960" cy="4059882"/>
          </a:xfrm>
        </p:spPr>
        <p:txBody>
          <a:bodyPr>
            <a:noAutofit/>
          </a:bodyPr>
          <a:lstStyle/>
          <a:p>
            <a:pPr marL="182880" indent="0">
              <a:buNone/>
            </a:pP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Положительные </a:t>
            </a: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примеры по реализации 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проекта </a:t>
            </a:r>
            <a:r>
              <a:rPr lang="kk-KZ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«Өрлеу» в 2017 году по </a:t>
            </a:r>
            <a:r>
              <a:rPr lang="ru-RU" sz="4000" cap="small" dirty="0" smtClean="0">
                <a:solidFill>
                  <a:srgbClr val="C00000"/>
                </a:solidFill>
                <a:latin typeface="Arial" pitchFamily="34" charset="0"/>
                <a:ea typeface="Microsoft YaHei" pitchFamily="34" charset="-122"/>
                <a:cs typeface="Arial" pitchFamily="34" charset="0"/>
              </a:rPr>
              <a:t>Северо-Казахстанской </a:t>
            </a:r>
            <a:r>
              <a:rPr lang="ru-RU" sz="4000" cap="small" dirty="0">
                <a:solidFill>
                  <a:srgbClr val="C00000"/>
                </a:solidFill>
                <a:latin typeface="Arial" pitchFamily="34" charset="0"/>
                <a:ea typeface="Microsoft YaHei" pitchFamily="34" charset="-122"/>
                <a:cs typeface="Arial" pitchFamily="34" charset="0"/>
              </a:rPr>
              <a:t>области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" y="3645024"/>
            <a:ext cx="2454325" cy="2072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036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332656"/>
            <a:ext cx="8712967" cy="2952328"/>
          </a:xfrm>
        </p:spPr>
        <p:txBody>
          <a:bodyPr>
            <a:normAutofit fontScale="92500"/>
          </a:bodyPr>
          <a:lstStyle/>
          <a:p>
            <a:pPr defTabSz="531813"/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kk-KZ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Суттибаева Олжаса Айдаровича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проживающие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селе Кладбинка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Жамбылского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обратилась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назначением обусловленной денежной помощи по проекту «Өрлеу» в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апреле 2017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года.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Семья состоит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5 человек.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Заявитель Олжас Айдарович 09.01.1990 г.р., супруга - Эльмира Сериковна, дети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18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лет: дочь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Данагул Олжасќызы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09.08.2009г.р., сыновья - Елдос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Олжасұлы 28.11.2014 г.р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 Дархан Олжасұлы 07.02.2013 г.р.												В рамках проекта «Өрлеу» Олжас Айдарович был трудоустроен на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постоянное место работы в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Ф/Х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«Рыков М.М.» в качестве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тракториста, где он и трудиться по настоящее время. Супруга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Эльмира Сериковна работает в КГУ «Кладбинская ОШ»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вахтером.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				С данной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семьей  был заключен социальный контракт продолжительностью на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месяцев, сумма назначения помощи  составила 215 856 тенге. В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апреле  месяце семьёй подано заявление на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получения единовременной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помощи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дляразведения личного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подсобного хозяйства. Семьёй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Суттибаевых было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приобретено 8 голов овец 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8765" y="2924944"/>
            <a:ext cx="4773037" cy="3694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21758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332656"/>
            <a:ext cx="4563013" cy="6408712"/>
          </a:xfrm>
        </p:spPr>
        <p:txBody>
          <a:bodyPr>
            <a:normAutofit/>
          </a:bodyPr>
          <a:lstStyle/>
          <a:p>
            <a:pPr defTabSz="531813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Оспановой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Лаззат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Ергалиевны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проживающая в селе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Коктерек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Уалихановского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района, обратилась за назначением обусловленной денежной помощи по проекту «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Өрлеу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в апреле 2017 года.  Семья является неполной, состоит из 4-х человек, это:                              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заявитель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Лаззат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Ергалиевна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19.02.1975 г.р.,         - дочь Индира Азаматовна 28.09.1998 г.р.,          	  - сын Азат Азаматович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12.04.2000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г.р.,                        - сын Асхат Азаматович 12.06.2002 г.р. </a:t>
            </a:r>
          </a:p>
          <a:p>
            <a:pPr defTabSz="531813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 рамках проекта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Лаззат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Ергалиевна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была трудоустроена на постоянное рабочее место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КХ «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Ансар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в качестве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повара. До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участия в проекте «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Өрлеу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 доход семьи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составлял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306 тенге, а после окончания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соц.контракта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среднедушевой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 семьи увеличился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20112 тенге.			С семьей был заключен социальный контракт продолжительностью на 6 месяцев, сумма назначения составила 185 358 тенге.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Семьей было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подано заявление на единовременную выплату на приобретение личного подсобного хозяйства. 	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На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полученные средства семья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приобрела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жеребенка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доращивания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купили корма.</a:t>
            </a:r>
            <a:endParaRPr lang="kk-KZ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фото сека 0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48680"/>
            <a:ext cx="4077742" cy="567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4509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23465" y="475684"/>
            <a:ext cx="4520535" cy="4896544"/>
          </a:xfrm>
        </p:spPr>
        <p:txBody>
          <a:bodyPr>
            <a:normAutofit lnSpcReduction="10000"/>
          </a:bodyPr>
          <a:lstStyle/>
          <a:p>
            <a:pPr>
              <a:tabLst>
                <a:tab pos="355600" algn="l"/>
              </a:tabLst>
            </a:pPr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Семья Мустафиной </a:t>
            </a:r>
            <a:r>
              <a:rPr lang="kk-KZ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Айжан </a:t>
            </a:r>
            <a:r>
              <a:rPr lang="kk-K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Кабдулхамитовны проживающая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селе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Бидаик Уалихановского района, обратилась за назначением обусловленной денежной помоши по проекту «Өрлеу» в апреле 2017 года. Семья состоит 6 детей. </a:t>
            </a:r>
            <a:r>
              <a:rPr lang="kk-KZ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В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рамках проекта Азамат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Амангельдиевич был трудоустроен на постоянное рабочее место в  КХ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«Амантай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на сегодняшний день он занимается разведением хозяйства. Супруга работает в мини-центре «Бобек» воспитателем.	С семьей был заключен социальный контракт продолжительностью на 6 месяцев, сумма назначения составила 237 504 тенге. 		На полученные средства  семья приобрела МРС, а также корма.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участия в проекте «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Өрлеу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 доход семьи составлял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6012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тенге, а после окончания социального контракта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среднедушевой доход семьи увеличился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23210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тенге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3074" name="Picture 2" descr="фото сека 1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794894"/>
            <a:ext cx="4176464" cy="4258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5062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323279" y="188640"/>
            <a:ext cx="8641209" cy="388843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Байтемирова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Каната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Сериковича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обратилась за назначением обусловленной денежной помощи по проекту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«Өрлеу»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августе 2017 года.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п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рожива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ет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с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Николаевка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Есильского района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В состав данной семьи входит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человека: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заявитель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Канат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Серикович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19.06.1984 г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р.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супруга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Ирина Сергеевна – 20.09.1990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	     -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дочь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Карина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Канатовна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08.07.2010 г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 сын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Арсен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Канатович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20.03.2017 г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355600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Канат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Серикович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имел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постоян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ого дохода и был занят временными работами.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рамках проекта «Өрлеу» г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лав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семьи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 трудоустроен на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постоянное рабочее место в ТОО "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Рустикус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 разнорабочим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там же он трудиться по настоящее время.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Супруга Ирина Сергеевна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находится по уходу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ребенком до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													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данной семьей был заключен социальной контракт продолжительностью на 6 месяцев, сумма назначения обусловленной денежной помощи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составило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91250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тенге. Семьёй было подано заявление на оказание единовременной помощи для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разведение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личного подсобного хозяйства.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полученные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средства семья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Байтемировых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приобрел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корову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		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Стабильный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 семьи позволил приобрести еще одну корову.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дальнейшем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Канат Серикович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планирует развивать личное подсобное хозяйство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Рисунок 1" descr="Описание: C:\Users\Ермек\AppData\Local\Microsoft\Windows\Temporary Internet Files\Content.Word\20180313_0937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289176"/>
            <a:ext cx="3240360" cy="2502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20180515_0815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89177"/>
            <a:ext cx="2983190" cy="2428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717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79512" y="188640"/>
            <a:ext cx="5561114" cy="6669360"/>
          </a:xfrm>
        </p:spPr>
        <p:txBody>
          <a:bodyPr>
            <a:normAutofit/>
          </a:bodyPr>
          <a:lstStyle/>
          <a:p>
            <a:pPr defTabSz="531813">
              <a:lnSpc>
                <a:spcPct val="120000"/>
              </a:lnSpc>
            </a:pP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Крутоус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проживающая в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селе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Воскресеновка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Мамлютского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района обратилась в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акимат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Воскресеновского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сельского округа для участия в проекте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Өрлеу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в марте 2017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года. Семья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состоит из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человек.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	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рамках проекта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«Өрлеу» глава семьи был трудоустроен 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постоянное рабочее место в ИП «Монарх» в качестве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водителя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настоящее время Дмитрий Викторович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находиться по уходу за ребенком и занимается разведением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личного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подсобного хозяйства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	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Супруга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Светлана Александровна продол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жает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трудиться ассистентом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социальной работе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КГУ «Ц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ентр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занятости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населения Мамлютского района»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Имея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стабильный доход с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емь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увеличил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поголовье поросят до 30 штук,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также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прибрели корову с теленком, коз и птицу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Documents and Settings\Владелец\Рабочий стол\ОРЛЕУ1\крутоус\DSCN405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717131"/>
            <a:ext cx="2664296" cy="1888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Documents and Settings\User\Рабочий стол\ОРЛЕУ1\DSCN39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1401" y="260648"/>
            <a:ext cx="321945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Владелец\Рабочий стол\ОРЛЕУ1\крутоус\DSCN387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08265" y="4481592"/>
            <a:ext cx="3223862" cy="2124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Владелец\Рабочий стол\ОРЛЕУ1\фото участников Орлеу 2016\кудрявцева\IMG_359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2492896"/>
            <a:ext cx="322386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Владелец\Рабочий стол\ОРЛЕУ1\крутоус\DSCN388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753134"/>
            <a:ext cx="2448272" cy="1852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48526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332656"/>
            <a:ext cx="4680520" cy="6192688"/>
          </a:xfrm>
        </p:spPr>
        <p:txBody>
          <a:bodyPr>
            <a:normAutofit/>
          </a:bodyPr>
          <a:lstStyle/>
          <a:p>
            <a:pPr algn="just" defTabSz="531813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Бавабековых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проживающая в селе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Покровка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Мамлютского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обратилась в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акимат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Пригородно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округа для участия в проекте «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Өрлеу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в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июне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года. Семья состоит из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человек.	</a:t>
            </a:r>
          </a:p>
          <a:p>
            <a:pPr defTabSz="531813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заявитель -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Ермат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Пшанович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25.06.1975 г.р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	супруга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Балхия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Артикбаевна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26.12.1979 г.р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	сын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Абдусаид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Ерматулы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27.08.2001 г.р.,                                                       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дочь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Ойша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Ерматкызы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7.02.2006 г.р.,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дочь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Мариям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Ерматовна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26.01.2011 г.р.</a:t>
            </a:r>
          </a:p>
          <a:p>
            <a:pPr algn="just" defTabSz="531813"/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рамках проекта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«Өрлеу» глава семьи был трудоустроен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постоянное рабочее место  СПК «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Ахитовка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качестве учетчика-водителя машины по закупу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молока.							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настоящее время Ермат Пшанович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работает на стройке в г. Петропавловск, супруга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Балхия Артикбаевна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оформила ИП на локальный источник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занимается продажей воды для населения с. Покровка.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	Семья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Бавабековых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продолжает вести подсобное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хозяйство,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коров, 6 телят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птицу.</a:t>
            </a:r>
          </a:p>
          <a:p>
            <a:r>
              <a:rPr lang="ru-RU" dirty="0"/>
              <a:t>    </a:t>
            </a:r>
          </a:p>
          <a:p>
            <a:endParaRPr lang="ru-RU" dirty="0"/>
          </a:p>
        </p:txBody>
      </p:sp>
      <p:pic>
        <p:nvPicPr>
          <p:cNvPr id="5" name="Рисунок 4" descr="C:\Documents and Settings\User\Рабочий стол\ОРЛЕУ1\Бавабеков 2 теленка\Рисунок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9413" y="404664"/>
            <a:ext cx="3152775" cy="2171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User\Рабочий стол\ОРЛЕУ1\фото участников Орлеу\зябликова\DSCN3101[1]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5185" y="2838020"/>
            <a:ext cx="3007003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Владелец\Рабочий стол\ОРЛЕУ1\фото участников Орлеу 2016\кудрявцева\IMG_359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55184" y="4725144"/>
            <a:ext cx="3007003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67328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476672"/>
            <a:ext cx="8136904" cy="2952328"/>
          </a:xfrm>
        </p:spPr>
        <p:txBody>
          <a:bodyPr>
            <a:normAutofit/>
          </a:bodyPr>
          <a:lstStyle/>
          <a:p>
            <a:pPr defTabSz="355600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Ленец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проживающая в селе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Новоселовка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им. Г. Мусрепова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обратилась  за назначением обусловленной денежной помощи по проекту </a:t>
            </a:r>
            <a:r>
              <a:rPr lang="kk-KZ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«Өрлеу» в августе 2017 года. Семья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состоит из 5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человек.                                                                                                         	Валерий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Валерьевич 18.02.1985 г.р. – заявитель, в рамках проекта «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рлеу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был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трудоустроен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постоянное рабочее место в ТОО  «Содружество-2» в качестве электрика,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там же он трудиться по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настоящее время.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Супруга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Асем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Есеновна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29.06.1984 г.р. находится по уходу за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ребенком до семи лет.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Среднедушевой доход семьи до участия в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составлял 9759 тенге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после участие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увеличился до 26216 тенге.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	С данной семьей был заключен социальный контракт на 6 месяцев, на полученные средства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приобрела КРС – 1 г.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068960"/>
            <a:ext cx="4680520" cy="3568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2834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260648"/>
            <a:ext cx="8496944" cy="3024336"/>
          </a:xfrm>
        </p:spPr>
        <p:txBody>
          <a:bodyPr>
            <a:normAutofit/>
          </a:bodyPr>
          <a:lstStyle/>
          <a:p>
            <a:pPr algn="just" defTabSz="531813"/>
            <a:r>
              <a:rPr lang="ru-RU" dirty="0"/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Кладиновых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проживающая в селе Покровка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Мамлютского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обратилась в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акимат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Пригородного  сельского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округа для участия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проекте «</a:t>
            </a:r>
            <a:r>
              <a:rPr lang="kk-KZ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Өрлеу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в июне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года. Семья состоит из 4 человек: - заявитель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Кладинова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Галина Николаевна 13.07.1969 г.р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                        - супруг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Гнидов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Сергей Александрович 30.05.1980 г.р.,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дочь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Кладинова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Анжелика Александровна 28.02.2000 г.р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 сын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Гнидов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Никита Сергеевич 4.10.2008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				В рамках проекта «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Өрлеу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Сергей Александровича трудоустроили  в ФХ «Берлик»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разнорабочим, а в настоящее время  он работает в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СПК «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Ахитовка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рабочим. 				Глава семьи вступила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СПК (сельскохозяйственный производственный кооператив) «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Ахитовка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с 2 июня 2017 года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Галину Николаевну приняли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работу в СПК в качестве лаборанта,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там же она продолжает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трудиться и по сегодняшний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день. 				Имея стабильный доход семья увеличила личное подсобное хозяйство. 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хозяйстве имеется 2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коровы,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теленка, птица. </a:t>
            </a:r>
          </a:p>
        </p:txBody>
      </p:sp>
      <p:pic>
        <p:nvPicPr>
          <p:cNvPr id="5" name="Рисунок 4" descr="C:\Documents and Settings\Владелец\Рабочий стол\IMG_20180313_09374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576216"/>
            <a:ext cx="3096344" cy="2445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Владелец\Рабочий стол\ОРЛЕУ1\фото участников Орлеу 2016\кладинова\IMG-20160801-WA00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576217"/>
            <a:ext cx="2808312" cy="2445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3655599"/>
            <a:ext cx="2615896" cy="2360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53911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260648"/>
            <a:ext cx="4896544" cy="6408712"/>
          </a:xfrm>
        </p:spPr>
        <p:txBody>
          <a:bodyPr>
            <a:normAutofit fontScale="85000" lnSpcReduction="10000"/>
          </a:bodyPr>
          <a:lstStyle/>
          <a:p>
            <a:pPr defTabSz="450850">
              <a:lnSpc>
                <a:spcPct val="120000"/>
              </a:lnSpc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Семья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Дуйсенбаевой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Каламкас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Амантаевны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проживающая с. Ленинское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Аккайынского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района, обратилась за назначением обусловленной денежной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помощи по проекту «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Өрлеу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апреле 2017 года.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состоит из 2-х человек, это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аявитель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Каламкас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Амантаевна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25.10.1988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г.р.,дочь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Марзия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14.07.2014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г.р.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258763">
              <a:lnSpc>
                <a:spcPct val="120000"/>
              </a:lnSpc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Глава семьи одна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воспитывает дочь, не имела постоянного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дохода. 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заключения социального контракта среднедушевой доход семьи составлял  1 515,0 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тенге.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Каламкас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Амантаевна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прошла 3-х месячные курсы обучения по специальности швея, после окончания получила сертификат и занялась индивидуальной предпринимательской деятельностью. 			 				  	С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данной семьей был заключен социальный контракт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продолжительностью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6 месяцев, сумма назначения ОДП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составила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104 376 тенге.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полученные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путем ежемесячной выплаты приобрела швейную машинку и материал для пошива одежды, а также шьёт комплекты постельного белья.  </a:t>
            </a:r>
            <a:r>
              <a:rPr lang="ru-RU" sz="1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 заключения социального контракта среднедушевой доход семьи составил 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12194,0 </a:t>
            </a:r>
            <a:r>
              <a:rPr lang="ru-RU" sz="1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тенге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	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											На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сегодняшний день ИП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функционирует.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Каламкас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Амантаевна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занимается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пошивом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комплектов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постельного белья, штор (тюли,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ламбрикены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а также ремонтом одежды.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tabLst>
                <a:tab pos="450850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>
                <a:solidFill>
                  <a:schemeClr val="tx1"/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1027" name="Picture 3" descr="C:\Users\Admin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028" y="1196752"/>
            <a:ext cx="367195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403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88640"/>
            <a:ext cx="5400600" cy="6336704"/>
          </a:xfrm>
        </p:spPr>
        <p:txBody>
          <a:bodyPr>
            <a:normAutofit fontScale="25000" lnSpcReduction="20000"/>
          </a:bodyPr>
          <a:lstStyle/>
          <a:p>
            <a:pPr algn="just" defTabSz="450850"/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Крючковой Ирины Александровны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проживающая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endParaRPr lang="ru-RU" sz="5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450850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селе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Ленинское </a:t>
            </a:r>
            <a:r>
              <a:rPr lang="ru-RU" sz="5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Аккайынского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района,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обратилась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назначением </a:t>
            </a:r>
            <a:endParaRPr lang="ru-RU" sz="5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450850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обусловленной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денежной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помощи по проекту «</a:t>
            </a:r>
            <a:r>
              <a:rPr lang="ru-RU" sz="5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Өрлеу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мае 2017 </a:t>
            </a:r>
            <a:endParaRPr lang="ru-RU" sz="5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450850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состоит из 2-х человек: 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аявитель Ирина </a:t>
            </a:r>
          </a:p>
          <a:p>
            <a:pPr algn="just" defTabSz="450850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Александровна 13.06.1989 г. р., дочь - Софья Александровна  </a:t>
            </a:r>
          </a:p>
          <a:p>
            <a:pPr algn="just" defTabSz="450850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21.07.2010 г.р.</a:t>
            </a:r>
            <a:endParaRPr lang="ru-RU" sz="5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531813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Глава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семьи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Ирина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Александровна одна воспитывает дочь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defTabSz="531813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имела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постоянного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дохода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 как была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занята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временными </a:t>
            </a:r>
            <a:endParaRPr lang="ru-RU" sz="5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531813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работами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5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заключения </a:t>
            </a:r>
            <a:r>
              <a:rPr lang="ru-RU" sz="5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социального контракта среднедушевой </a:t>
            </a:r>
          </a:p>
          <a:p>
            <a:pPr algn="just" defTabSz="531813"/>
            <a:r>
              <a:rPr lang="ru-RU" sz="5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 </a:t>
            </a:r>
            <a:r>
              <a:rPr lang="ru-RU" sz="5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семьи составлял </a:t>
            </a:r>
            <a:r>
              <a:rPr lang="ru-RU" sz="5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5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497 тенге.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В рамках проекта «</a:t>
            </a:r>
            <a:r>
              <a:rPr lang="ru-RU" sz="5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Өрлеу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Ирина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Александровна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приняла</a:t>
            </a:r>
          </a:p>
          <a:p>
            <a:pPr algn="just" defTabSz="531813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участие в общественных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работах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через месяц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трудоустроилась в</a:t>
            </a:r>
          </a:p>
          <a:p>
            <a:pPr algn="just" defTabSz="531813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ГККП «Лагерь отдыха «</a:t>
            </a:r>
            <a:r>
              <a:rPr lang="kk-KZ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Оқ</a:t>
            </a:r>
            <a:r>
              <a:rPr lang="ru-RU" sz="5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жетпес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техничкой.</a:t>
            </a:r>
          </a:p>
          <a:p>
            <a:pPr algn="just" defTabSz="531813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Данной семьей было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подано заявление на оказание </a:t>
            </a:r>
            <a:endParaRPr lang="ru-RU" sz="5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531813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единовременной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помощи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разведение личного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подсобного </a:t>
            </a:r>
          </a:p>
          <a:p>
            <a:pPr algn="just" defTabSz="531813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хозяйства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Назначение ОДП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составила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123762 тенге. На полученные </a:t>
            </a:r>
          </a:p>
          <a:p>
            <a:pPr algn="just" defTabSz="531813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семья приобрела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утят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поросят, а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также открыла ИП мини</a:t>
            </a:r>
          </a:p>
          <a:p>
            <a:pPr algn="just" defTabSz="531813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птицеферму по разведению курей-несушек.  </a:t>
            </a:r>
            <a:r>
              <a:rPr lang="ru-RU" sz="5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 заключения </a:t>
            </a:r>
            <a:endParaRPr lang="ru-RU" sz="56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531813"/>
            <a:r>
              <a:rPr lang="ru-RU" sz="5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социального контракта  среднедушевой </a:t>
            </a:r>
            <a:r>
              <a:rPr lang="ru-RU" sz="5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 семьи составил </a:t>
            </a:r>
            <a:endParaRPr lang="ru-RU" sz="56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531813"/>
            <a:r>
              <a:rPr lang="ru-RU" sz="5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5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117 тенге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Данный продукт реализовывался 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ярмарках </a:t>
            </a:r>
          </a:p>
          <a:p>
            <a:pPr algn="just" defTabSz="531813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проводимых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5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Аккайынском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районе.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	</a:t>
            </a:r>
          </a:p>
          <a:p>
            <a:pPr algn="just" defTabSz="531813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сегодняшний день ИП функционирует,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Ирина </a:t>
            </a:r>
          </a:p>
          <a:p>
            <a:pPr algn="just" defTabSz="531813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Александровна также занимается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личным подсобным хозяйством </a:t>
            </a:r>
            <a:endParaRPr lang="ru-RU" sz="5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531813"/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утята, гусята, куры-несушки, поросята).</a:t>
            </a:r>
          </a:p>
          <a:p>
            <a:pPr algn="just"/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Admin\Desktop\IMG-20170711-WA000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320" y="4293096"/>
            <a:ext cx="2123728" cy="2414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dmin\Desktop\IMG-20170711-WA00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259" y="75523"/>
            <a:ext cx="2083552" cy="270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 descr="C:\Users\Admin\Desktop\32656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19197"/>
            <a:ext cx="2565729" cy="2373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8380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16632"/>
            <a:ext cx="4968552" cy="6415856"/>
          </a:xfrm>
        </p:spPr>
        <p:txBody>
          <a:bodyPr>
            <a:noAutofit/>
          </a:bodyPr>
          <a:lstStyle/>
          <a:p>
            <a:pPr>
              <a:tabLst>
                <a:tab pos="531813" algn="l"/>
              </a:tabLst>
            </a:pPr>
            <a:r>
              <a:rPr lang="kk-KZ" sz="15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Афанасьевой Любови Васильевны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проживающая в с.Кладбинка Жамбылского района,обратилась за назначением обусловленной денежной помощи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проекту «Өрлеу» в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марте 2017 года.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многодетной семьи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входит 6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человек, это заявитель Любовь Васильевна 13.02.1985 г.р.,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сын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Сергей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Викторович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25.04.2002 г.р.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сын Максим Викторович 03.02.2004 г.р.,</a:t>
            </a:r>
            <a:r>
              <a:rPr lang="ru-RU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сын Михаил Викторович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03.05.2009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р.,</a:t>
            </a:r>
            <a:r>
              <a:rPr lang="ru-RU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сын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Василий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Владимирович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28.12.2012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г,р., сын Валерий Владимирович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21.07.2014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р. 				В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марте 2017 года Любовь Васильевна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привлечена к активном мерам занятости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трудоустройство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оплачиваемые общественные работы в КГУ « Аппарат акима Кладбинского сельского округа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рабочей по благоустройству и озеленению территорий. </a:t>
            </a:r>
            <a:r>
              <a:rPr lang="ru-RU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сентябре 2017 года была направлена  на професиональное обучение  по специальности «Социальная работа» по программе развитие территорий. Позже получив сертификат, была трудоустроена социальным работником в КГУ «Отдел занятости и социальных программ Жамбылского района СКО». В настоящее время там же и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работает.</a:t>
            </a:r>
            <a:r>
              <a:rPr lang="ru-RU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семьей Афанасьевых был заключен социальный контракт на 6 месяцев,сумма назначения обусловленной денежной помощи составила 323 292 тыс.тенге.           </a:t>
            </a:r>
            <a:r>
              <a:rPr lang="ru-RU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Семьей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было подано заявление на единовременную выплату на приобретение личного подсобного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хозяйства. На полученные средства семья приобрела тёлочку, цыплят -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 шт., 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гусят - 25шт.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стартовый </a:t>
            </a:r>
            <a:r>
              <a:rPr lang="kk-KZ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корм – 1 тонна</a:t>
            </a:r>
            <a:r>
              <a:rPr lang="kk-KZ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1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064" y="3284984"/>
            <a:ext cx="388843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148064" y="188640"/>
            <a:ext cx="3888432" cy="295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1415403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814</TotalTime>
  <Words>108</Words>
  <Application>Microsoft Office PowerPoint</Application>
  <PresentationFormat>Экран (4:3)</PresentationFormat>
  <Paragraphs>43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Положительные примеры по реализации проекта «Өрлеу» в 2017 году по Северо-Казахстанской области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адресной социальной помощи нового формата в Северо-Казахстанской области в 2018 году </dc:title>
  <dc:creator>Асем Муканова</dc:creator>
  <cp:lastModifiedBy>Admin</cp:lastModifiedBy>
  <cp:revision>87</cp:revision>
  <cp:lastPrinted>2018-05-25T06:39:40Z</cp:lastPrinted>
  <dcterms:created xsi:type="dcterms:W3CDTF">2018-05-23T02:57:33Z</dcterms:created>
  <dcterms:modified xsi:type="dcterms:W3CDTF">2018-06-06T04:17:01Z</dcterms:modified>
</cp:coreProperties>
</file>